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6" r:id="rId7"/>
    <p:sldId id="263" r:id="rId8"/>
    <p:sldId id="265" r:id="rId9"/>
    <p:sldId id="264" r:id="rId10"/>
    <p:sldId id="267" r:id="rId11"/>
    <p:sldId id="268" r:id="rId12"/>
    <p:sldId id="280" r:id="rId13"/>
    <p:sldId id="281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726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24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7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3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951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306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E28E619-C7DA-4683-8F72-8C17194B29F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9D63965-C964-459C-A787-36726A1A3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28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Wellness and Your choices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29" b="80255" l="6700" r="84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75" y="155723"/>
            <a:ext cx="605593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Behavior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1;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3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>
                <a:solidFill>
                  <a:srgbClr val="00B050"/>
                </a:solidFill>
              </a:rPr>
              <a:t>MOTIVATES</a:t>
            </a:r>
            <a:r>
              <a:rPr lang="en-US" dirty="0" smtClean="0"/>
              <a:t>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Internal</a:t>
            </a:r>
            <a:r>
              <a:rPr lang="en-US" sz="2800" dirty="0" smtClean="0"/>
              <a:t> Motivation vs. </a:t>
            </a:r>
            <a:r>
              <a:rPr lang="en-US" sz="2800" b="1" u="sng" dirty="0" smtClean="0"/>
              <a:t>External</a:t>
            </a:r>
            <a:r>
              <a:rPr lang="en-US" sz="2800" dirty="0" smtClean="0"/>
              <a:t> Motivation – what is the difference? </a:t>
            </a:r>
          </a:p>
          <a:p>
            <a:r>
              <a:rPr lang="en-US" sz="2800" dirty="0" smtClean="0"/>
              <a:t>Motivation             Goal setting            Accomplishing goals            Changed Behavior</a:t>
            </a:r>
          </a:p>
          <a:p>
            <a:pPr lvl="1"/>
            <a:r>
              <a:rPr lang="en-US" sz="2800" dirty="0" smtClean="0"/>
              <a:t>Go to page 19 to see how to set specific goals.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06085" y="3528811"/>
            <a:ext cx="566671" cy="12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536028" y="3515932"/>
            <a:ext cx="566671" cy="12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576774" y="3501443"/>
            <a:ext cx="566671" cy="12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0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GOALS.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18060" b="17887"/>
          <a:stretch/>
        </p:blipFill>
        <p:spPr>
          <a:xfrm>
            <a:off x="6877318" y="2839791"/>
            <a:ext cx="5112914" cy="3754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324" y="171933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Short Term goal- </a:t>
            </a:r>
            <a:r>
              <a:rPr lang="en-US" sz="2800" dirty="0" smtClean="0"/>
              <a:t>something you want to accomplish soon. </a:t>
            </a:r>
          </a:p>
          <a:p>
            <a:pPr lvl="1"/>
            <a:r>
              <a:rPr lang="en-US" sz="2800" dirty="0" smtClean="0"/>
              <a:t>Today, this week, this month.</a:t>
            </a:r>
          </a:p>
          <a:p>
            <a:r>
              <a:rPr lang="en-US" sz="2800" b="1" dirty="0" smtClean="0"/>
              <a:t>Long Term goal </a:t>
            </a:r>
            <a:r>
              <a:rPr lang="en-US" sz="2800" dirty="0" smtClean="0"/>
              <a:t>– something you want to accomplish </a:t>
            </a:r>
          </a:p>
          <a:p>
            <a:pPr marL="0" indent="0">
              <a:buNone/>
            </a:pPr>
            <a:r>
              <a:rPr lang="en-US" sz="2800" dirty="0" smtClean="0"/>
              <a:t>in the future. </a:t>
            </a:r>
          </a:p>
          <a:p>
            <a:pPr lvl="1"/>
            <a:r>
              <a:rPr lang="en-US" sz="2800" dirty="0" smtClean="0"/>
              <a:t>This month, this year, a few years from now.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3942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6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94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GOALS?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22738"/>
            <a:ext cx="9601200" cy="50485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you want to accomplish by this </a:t>
            </a:r>
            <a:r>
              <a:rPr lang="en-US" sz="3200" u="sng" dirty="0" smtClean="0"/>
              <a:t>month</a:t>
            </a:r>
            <a:r>
              <a:rPr lang="en-US" sz="3200" dirty="0" smtClean="0"/>
              <a:t>? </a:t>
            </a:r>
          </a:p>
          <a:p>
            <a:r>
              <a:rPr lang="en-US" sz="3200" dirty="0" smtClean="0"/>
              <a:t>What do you want to accomplish by the </a:t>
            </a:r>
            <a:r>
              <a:rPr lang="en-US" sz="3200" b="1" u="sng" dirty="0" smtClean="0"/>
              <a:t>end</a:t>
            </a:r>
            <a:r>
              <a:rPr lang="en-US" sz="3200" u="sng" dirty="0" smtClean="0"/>
              <a:t> of high school? </a:t>
            </a:r>
          </a:p>
          <a:p>
            <a:r>
              <a:rPr lang="en-US" sz="3200" dirty="0" smtClean="0"/>
              <a:t>What do you want to accomplish </a:t>
            </a:r>
            <a:r>
              <a:rPr lang="en-US" sz="3200" b="1" u="sng" dirty="0" smtClean="0"/>
              <a:t>after</a:t>
            </a:r>
            <a:r>
              <a:rPr lang="en-US" sz="3200" u="sng" dirty="0" smtClean="0"/>
              <a:t> high school</a:t>
            </a:r>
            <a:r>
              <a:rPr lang="en-US" sz="3200" dirty="0" smtClean="0"/>
              <a:t>? (college, work, etc.)</a:t>
            </a:r>
          </a:p>
          <a:p>
            <a:r>
              <a:rPr lang="en-US" sz="3200" dirty="0" smtClean="0"/>
              <a:t>What do you want to accomplish </a:t>
            </a:r>
            <a:r>
              <a:rPr lang="en-US" sz="3200" u="sng" dirty="0" smtClean="0"/>
              <a:t>20 years from now</a:t>
            </a:r>
            <a:r>
              <a:rPr lang="en-US" sz="3200" dirty="0" smtClean="0"/>
              <a:t>? </a:t>
            </a:r>
          </a:p>
          <a:p>
            <a:r>
              <a:rPr lang="en-US" sz="3200" dirty="0" smtClean="0"/>
              <a:t>Looking back at your life </a:t>
            </a:r>
            <a:r>
              <a:rPr lang="en-US" sz="3200" u="sng" dirty="0" smtClean="0"/>
              <a:t>(70yrs. old), </a:t>
            </a:r>
            <a:r>
              <a:rPr lang="en-US" sz="3200" dirty="0" smtClean="0"/>
              <a:t>what would be your message to yourself? Did you accomplish all your goals?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1912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Emotional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9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Values. </a:t>
            </a:r>
            <a:r>
              <a:rPr lang="en-US" sz="2000" dirty="0" smtClean="0">
                <a:solidFill>
                  <a:schemeClr val="tx1"/>
                </a:solidFill>
              </a:rPr>
              <a:t>Learning to manage and live by your values is an important part of emotional health.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Values</a:t>
            </a:r>
            <a:r>
              <a:rPr lang="en-US" sz="2400" dirty="0" smtClean="0"/>
              <a:t> – what a person thinks of as right and wrong or see as important. </a:t>
            </a:r>
          </a:p>
          <a:p>
            <a:r>
              <a:rPr lang="en-US" sz="2400" dirty="0" smtClean="0"/>
              <a:t>What do you value? </a:t>
            </a:r>
          </a:p>
          <a:p>
            <a:pPr lvl="1"/>
            <a:r>
              <a:rPr lang="en-US" sz="2400" dirty="0" smtClean="0"/>
              <a:t>In your notebook list your personal values.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81" y="4023360"/>
            <a:ext cx="5041608" cy="28346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878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Emotions. </a:t>
            </a:r>
            <a:r>
              <a:rPr lang="en-US" sz="2700" dirty="0" smtClean="0"/>
              <a:t>Recognizing, accepting, and expressing feelings are important to emotional health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Expressing emotions. “laughing” “crying” “speaking” “writing” “shouting”</a:t>
            </a:r>
          </a:p>
          <a:p>
            <a:pPr lvl="1"/>
            <a:r>
              <a:rPr lang="en-US" sz="2400" dirty="0" smtClean="0"/>
              <a:t>Resentment – anger that has built up due to failure to express.</a:t>
            </a:r>
          </a:p>
          <a:p>
            <a:pPr lvl="1"/>
            <a:r>
              <a:rPr lang="en-US" sz="2400" dirty="0" smtClean="0"/>
              <a:t>Suppress – hold back or restrain.</a:t>
            </a:r>
          </a:p>
          <a:p>
            <a:pPr lvl="1"/>
            <a:r>
              <a:rPr lang="en-US" sz="2400" dirty="0" smtClean="0"/>
              <a:t>Confrontation – interaction in which one person expresses feeling to another.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Relating to Others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sz="2400" dirty="0" smtClean="0"/>
              <a:t>Definitions.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Who is your </a:t>
            </a:r>
            <a:r>
              <a:rPr lang="en-US" sz="2800" b="1" u="sng" dirty="0" smtClean="0"/>
              <a:t>support system</a:t>
            </a:r>
            <a:r>
              <a:rPr lang="en-US" sz="2800" dirty="0" smtClean="0"/>
              <a:t>? </a:t>
            </a:r>
          </a:p>
          <a:p>
            <a:r>
              <a:rPr lang="en-US" sz="2800" dirty="0" smtClean="0"/>
              <a:t>Do you have a </a:t>
            </a:r>
            <a:r>
              <a:rPr lang="en-US" sz="2800" b="1" u="sng" dirty="0" smtClean="0"/>
              <a:t>mentor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33" y="2743200"/>
            <a:ext cx="6373699" cy="39319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4948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Resolving Conflicts</a:t>
            </a:r>
            <a:r>
              <a:rPr lang="en-US" dirty="0" smtClean="0"/>
              <a:t>. </a:t>
            </a:r>
            <a:r>
              <a:rPr lang="en-US" sz="2400" dirty="0" smtClean="0"/>
              <a:t>How do you feel about each statement?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person who gives in when conflict arises is cooperative. </a:t>
            </a:r>
          </a:p>
          <a:p>
            <a:r>
              <a:rPr lang="en-US" sz="2800" dirty="0" smtClean="0"/>
              <a:t>A person who walks away is afraid. </a:t>
            </a:r>
          </a:p>
          <a:p>
            <a:r>
              <a:rPr lang="en-US" sz="2800" dirty="0" smtClean="0"/>
              <a:t>A person who does nothing saves the other person’s feelings. </a:t>
            </a:r>
          </a:p>
          <a:p>
            <a:r>
              <a:rPr lang="en-US" sz="2800" dirty="0" smtClean="0"/>
              <a:t>A person who fights dirty usually wins. </a:t>
            </a:r>
          </a:p>
          <a:p>
            <a:r>
              <a:rPr lang="en-US" sz="2800" dirty="0" smtClean="0"/>
              <a:t>A person who tries to understand the other’s point of view can meet his or her own needs doing so.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43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Health</a:t>
            </a:r>
            <a:r>
              <a:rPr lang="en-US" sz="6600" dirty="0" smtClean="0"/>
              <a:t> vs. </a:t>
            </a:r>
            <a:r>
              <a:rPr lang="en-US" sz="6600" dirty="0" smtClean="0">
                <a:solidFill>
                  <a:srgbClr val="0070C0"/>
                </a:solidFill>
              </a:rPr>
              <a:t>Wellness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Health</a:t>
            </a:r>
            <a:r>
              <a:rPr lang="en-US" sz="2400" dirty="0" smtClean="0"/>
              <a:t> – freedom from physical disease, poor physical conditions, social maladjustments, and other negative states. </a:t>
            </a:r>
          </a:p>
          <a:p>
            <a:pPr lvl="1"/>
            <a:r>
              <a:rPr lang="en-US" sz="2400" dirty="0" smtClean="0"/>
              <a:t>What are the different types of health? </a:t>
            </a:r>
          </a:p>
          <a:p>
            <a:pPr lvl="2"/>
            <a:r>
              <a:rPr lang="en-US" sz="2200" dirty="0" smtClean="0"/>
              <a:t>Physical, Mental, Social, Spiritual, and Emotional.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Wellness</a:t>
            </a:r>
            <a:r>
              <a:rPr lang="en-US" sz="2400" dirty="0" smtClean="0"/>
              <a:t> – maximum well-being, the top of the range of health states.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80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conflict resolution strategies.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37. Complete chart individually or with a partner.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5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Communication. </a:t>
            </a:r>
            <a:r>
              <a:rPr lang="en-US" sz="2400" dirty="0" smtClean="0"/>
              <a:t>Two way exchange of ideas or thoughts.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0842"/>
            <a:ext cx="10058400" cy="53247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Assertive – possess the characteristics of appropriately expressing feelings, wants and needs while respecting those of others. </a:t>
            </a:r>
          </a:p>
          <a:p>
            <a:r>
              <a:rPr lang="en-US" sz="2800" dirty="0" smtClean="0"/>
              <a:t>Passive – not expressing feelings appropriately. </a:t>
            </a:r>
          </a:p>
          <a:p>
            <a:r>
              <a:rPr lang="en-US" sz="2800" dirty="0" smtClean="0"/>
              <a:t>Aggressive – to be overly demanding of others. </a:t>
            </a:r>
          </a:p>
          <a:p>
            <a:pPr lvl="1"/>
            <a:r>
              <a:rPr lang="en-US" sz="2800" dirty="0" smtClean="0"/>
              <a:t>Examples on page 38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284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Relationships.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7919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 mile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O</a:t>
            </a:r>
            <a:r>
              <a:rPr lang="en-US" sz="3200" dirty="0" smtClean="0"/>
              <a:t> pen Posture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F</a:t>
            </a:r>
            <a:r>
              <a:rPr lang="en-US" sz="3200" dirty="0" smtClean="0"/>
              <a:t> </a:t>
            </a:r>
            <a:r>
              <a:rPr lang="en-US" sz="3200" dirty="0" err="1" smtClean="0"/>
              <a:t>orward</a:t>
            </a:r>
            <a:r>
              <a:rPr lang="en-US" sz="3200" dirty="0" smtClean="0"/>
              <a:t> Lean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T</a:t>
            </a:r>
            <a:r>
              <a:rPr lang="en-US" sz="3200" dirty="0" smtClean="0"/>
              <a:t> ouch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E</a:t>
            </a:r>
            <a:r>
              <a:rPr lang="en-US" sz="3200" dirty="0" smtClean="0"/>
              <a:t> ye contact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N</a:t>
            </a:r>
            <a:r>
              <a:rPr lang="en-US" sz="3200" dirty="0" smtClean="0"/>
              <a:t> od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73" y="1770845"/>
            <a:ext cx="4297680" cy="4297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428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Making Decisions. </a:t>
            </a:r>
            <a:r>
              <a:rPr lang="en-US" sz="2700" dirty="0" smtClean="0"/>
              <a:t>Problems can be solved by making decisions and taking action.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1831"/>
            <a:ext cx="9601200" cy="4790941"/>
          </a:xfrm>
        </p:spPr>
        <p:txBody>
          <a:bodyPr/>
          <a:lstStyle/>
          <a:p>
            <a:r>
              <a:rPr lang="en-US" sz="2800" dirty="0" smtClean="0"/>
              <a:t>What impacts the decisions you make in your life? </a:t>
            </a:r>
          </a:p>
          <a:p>
            <a:r>
              <a:rPr lang="en-US" sz="2800" dirty="0" smtClean="0"/>
              <a:t>The Decision-Making Process</a:t>
            </a:r>
            <a:endParaRPr lang="en-US" sz="2800" dirty="0"/>
          </a:p>
          <a:p>
            <a:pPr lvl="1"/>
            <a:r>
              <a:rPr lang="en-US" sz="2800" dirty="0" smtClean="0"/>
              <a:t>Name the problem.</a:t>
            </a:r>
          </a:p>
          <a:p>
            <a:pPr lvl="1"/>
            <a:r>
              <a:rPr lang="en-US" sz="2800" dirty="0" smtClean="0"/>
              <a:t>Describe the problems parts. </a:t>
            </a:r>
          </a:p>
          <a:p>
            <a:pPr lvl="1"/>
            <a:r>
              <a:rPr lang="en-US" sz="2800" dirty="0" smtClean="0"/>
              <a:t>Brainstorm. </a:t>
            </a:r>
          </a:p>
          <a:p>
            <a:pPr lvl="1"/>
            <a:r>
              <a:rPr lang="en-US" sz="2800" dirty="0" smtClean="0"/>
              <a:t>Think about each solution.</a:t>
            </a:r>
          </a:p>
          <a:p>
            <a:pPr lvl="1"/>
            <a:r>
              <a:rPr lang="en-US" sz="2800" dirty="0" smtClean="0"/>
              <a:t>Choose a solution and act. </a:t>
            </a:r>
          </a:p>
          <a:p>
            <a:pPr lvl="1"/>
            <a:r>
              <a:rPr lang="en-US" sz="2800" dirty="0" smtClean="0"/>
              <a:t>Evaluate the Outcome.  </a:t>
            </a:r>
            <a:endParaRPr lang="en-U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21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Problem from the next slide.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Decision-Making steps to solve the problem.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6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9093"/>
            <a:ext cx="9601200" cy="61764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It’s my senior year and I just found out I am pregnant. I also just accepted a soccer scholarship to school. My parents do not know yet either. AHHHHHHHHHHHH. </a:t>
            </a:r>
          </a:p>
          <a:p>
            <a:r>
              <a:rPr lang="en-US" sz="3200" dirty="0" smtClean="0"/>
              <a:t>I wrecked my Dad’s car. I lied to where I was going. It was also my fault. </a:t>
            </a:r>
          </a:p>
          <a:p>
            <a:r>
              <a:rPr lang="en-US" sz="3200" dirty="0" smtClean="0"/>
              <a:t>I got pulled over for going through a stop sign. The worst part is my friend had marijuana on him. We are headed to the station. YIKES!</a:t>
            </a:r>
          </a:p>
          <a:p>
            <a:r>
              <a:rPr lang="en-US" sz="3200" dirty="0" smtClean="0"/>
              <a:t>I have a huge project due tomorrow. I only finished half. However, my friend has hers from last semester. Should I use it?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3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daily choices that affect your health?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LIFESTYLE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6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Leading Causes of </a:t>
            </a:r>
            <a:r>
              <a:rPr lang="en-US" strike="sngStrike" dirty="0" smtClean="0">
                <a:solidFill>
                  <a:srgbClr val="FF0000"/>
                </a:solidFill>
              </a:rPr>
              <a:t>DEATH</a:t>
            </a:r>
            <a:r>
              <a:rPr lang="en-US" strike="sngStrike" dirty="0" smtClean="0"/>
              <a:t>.</a:t>
            </a:r>
            <a:endParaRPr lang="en-US" strike="sngStrik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59744"/>
            <a:ext cx="4443984" cy="823912"/>
          </a:xfrm>
        </p:spPr>
        <p:txBody>
          <a:bodyPr/>
          <a:lstStyle/>
          <a:p>
            <a:pPr algn="ctr"/>
            <a:r>
              <a:rPr lang="en-US" dirty="0" smtClean="0"/>
              <a:t>1890’s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583656"/>
            <a:ext cx="4443984" cy="4048963"/>
          </a:xfrm>
        </p:spPr>
        <p:txBody>
          <a:bodyPr>
            <a:normAutofit/>
          </a:bodyPr>
          <a:lstStyle/>
          <a:p>
            <a:r>
              <a:rPr lang="en-US" dirty="0" smtClean="0"/>
              <a:t>Flu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Tuberculosis</a:t>
            </a:r>
          </a:p>
          <a:p>
            <a:r>
              <a:rPr lang="en-US" dirty="0" smtClean="0"/>
              <a:t>Digestive System</a:t>
            </a:r>
          </a:p>
          <a:p>
            <a:r>
              <a:rPr lang="en-US" dirty="0" smtClean="0"/>
              <a:t>Bronchitis </a:t>
            </a:r>
          </a:p>
          <a:p>
            <a:r>
              <a:rPr lang="en-US" dirty="0" smtClean="0"/>
              <a:t>Scarlet Fever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Kidney Failure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759744"/>
            <a:ext cx="4443984" cy="823912"/>
          </a:xfrm>
        </p:spPr>
        <p:txBody>
          <a:bodyPr/>
          <a:lstStyle/>
          <a:p>
            <a:pPr algn="ctr"/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2717442"/>
            <a:ext cx="4443984" cy="3915177"/>
          </a:xfrm>
        </p:spPr>
        <p:txBody>
          <a:bodyPr>
            <a:normAutofit/>
          </a:bodyPr>
          <a:lstStyle/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Cancer</a:t>
            </a:r>
          </a:p>
          <a:p>
            <a:r>
              <a:rPr lang="en-US" dirty="0" smtClean="0"/>
              <a:t>Respiratory Disease</a:t>
            </a:r>
          </a:p>
          <a:p>
            <a:r>
              <a:rPr lang="en-US" dirty="0" smtClean="0"/>
              <a:t>Accidents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Alzheimer's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Flu</a:t>
            </a:r>
          </a:p>
          <a:p>
            <a:r>
              <a:rPr lang="en-US" dirty="0" smtClean="0"/>
              <a:t>Suicide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5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Medical History and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Heredity – family members may carry a gene that makes it more likely to get a disease. </a:t>
            </a:r>
          </a:p>
          <a:p>
            <a:r>
              <a:rPr lang="en-US" sz="2400" dirty="0" smtClean="0"/>
              <a:t>Environment – infectious disease, pollution in the air, water and food. </a:t>
            </a:r>
          </a:p>
          <a:p>
            <a:pPr lvl="1"/>
            <a:r>
              <a:rPr lang="en-US" sz="2400" dirty="0" smtClean="0"/>
              <a:t>Physical environment</a:t>
            </a:r>
          </a:p>
          <a:p>
            <a:pPr lvl="1"/>
            <a:r>
              <a:rPr lang="en-US" sz="2400" dirty="0" smtClean="0"/>
              <a:t>Social environment</a:t>
            </a:r>
          </a:p>
          <a:p>
            <a:pPr lvl="1"/>
            <a:r>
              <a:rPr lang="en-US" sz="2400" dirty="0" smtClean="0"/>
              <a:t>Cultural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>
          <a:xfrm>
            <a:off x="6006920" y="3657600"/>
            <a:ext cx="44415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0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45" y="1157389"/>
            <a:ext cx="6215102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Tree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Due Friday January 29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619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AGE: a matter of definition.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822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Chronological age – age as measured in the years from date to birth. </a:t>
            </a:r>
          </a:p>
          <a:p>
            <a:r>
              <a:rPr lang="en-US" sz="2400" dirty="0" smtClean="0"/>
              <a:t>Physiological age – age as estimated from the body’s health and probable life expectancy? </a:t>
            </a:r>
          </a:p>
          <a:p>
            <a:pPr lvl="1"/>
            <a:r>
              <a:rPr lang="en-US" sz="2400" dirty="0" smtClean="0"/>
              <a:t>FIVE FACTORS that have the most impact: </a:t>
            </a:r>
          </a:p>
          <a:p>
            <a:pPr lvl="2"/>
            <a:r>
              <a:rPr lang="en-US" sz="2400" dirty="0" smtClean="0"/>
              <a:t>Get 8 to 9 hours of sleep</a:t>
            </a:r>
          </a:p>
          <a:p>
            <a:pPr lvl="2"/>
            <a:r>
              <a:rPr lang="en-US" sz="2400" dirty="0" smtClean="0"/>
              <a:t>Eat regular, nutritious meals, including breakfast. </a:t>
            </a:r>
          </a:p>
          <a:p>
            <a:pPr lvl="2"/>
            <a:r>
              <a:rPr lang="en-US" sz="2400" dirty="0" smtClean="0"/>
              <a:t>Engage in regular physical activity. </a:t>
            </a:r>
          </a:p>
          <a:p>
            <a:pPr lvl="2"/>
            <a:r>
              <a:rPr lang="en-US" sz="2400" dirty="0" smtClean="0"/>
              <a:t>Avoid the use of tobacco, alcohol, and other drugs. </a:t>
            </a:r>
          </a:p>
          <a:p>
            <a:pPr lvl="2"/>
            <a:r>
              <a:rPr lang="en-US" sz="2400" dirty="0" smtClean="0"/>
              <a:t>Maintain a healthy weight.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764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call someone who is 100 years or older?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Centenarians.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657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Row will have one category of health.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Physical. Social. Mental/Emotional. Spiritual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have 5 minutes to develop a list of qualities for their aspect of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5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362</TotalTime>
  <Words>923</Words>
  <Application>Microsoft Office PowerPoint</Application>
  <PresentationFormat>Widescreen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Franklin Gothic Book</vt:lpstr>
      <vt:lpstr>Crop</vt:lpstr>
      <vt:lpstr>Wellness and Your choices</vt:lpstr>
      <vt:lpstr>Health vs. Wellness</vt:lpstr>
      <vt:lpstr>What are daily choices that affect your health? </vt:lpstr>
      <vt:lpstr>The Leading Causes of DEATH.</vt:lpstr>
      <vt:lpstr>Family Medical History and Environment</vt:lpstr>
      <vt:lpstr>Family Tree Assignment</vt:lpstr>
      <vt:lpstr>AGE: a matter of definition. </vt:lpstr>
      <vt:lpstr>What do you call someone who is 100 years or older? </vt:lpstr>
      <vt:lpstr>Each Row will have one category of health.</vt:lpstr>
      <vt:lpstr>Making Behavior changes</vt:lpstr>
      <vt:lpstr>What MOTIVATES You? </vt:lpstr>
      <vt:lpstr>Types of GOALS.</vt:lpstr>
      <vt:lpstr>PowerPoint Presentation</vt:lpstr>
      <vt:lpstr>What are YOUR GOALS? </vt:lpstr>
      <vt:lpstr>Emotional Health</vt:lpstr>
      <vt:lpstr>Values. Learning to manage and live by your values is an important part of emotional health. </vt:lpstr>
      <vt:lpstr>Emotions. Recognizing, accepting, and expressing feelings are important to emotional health. </vt:lpstr>
      <vt:lpstr>Relating to Others. Definitions. </vt:lpstr>
      <vt:lpstr>Resolving Conflicts. How do you feel about each statement?</vt:lpstr>
      <vt:lpstr>Five conflict resolution strategies.</vt:lpstr>
      <vt:lpstr>Communication. Two way exchange of ideas or thoughts. </vt:lpstr>
      <vt:lpstr>New Relationships. </vt:lpstr>
      <vt:lpstr>Making Decisions. Problems can be solved by making decisions and taking action. </vt:lpstr>
      <vt:lpstr>Choose a Problem from the next slide. </vt:lpstr>
      <vt:lpstr>PowerPoint Presentation</vt:lpstr>
    </vt:vector>
  </TitlesOfParts>
  <Company>BWSD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and Your choices</dc:title>
  <dc:creator>Kuharic, Samantha</dc:creator>
  <cp:lastModifiedBy>Kuharic, Samantha</cp:lastModifiedBy>
  <cp:revision>31</cp:revision>
  <dcterms:created xsi:type="dcterms:W3CDTF">2016-01-20T18:23:09Z</dcterms:created>
  <dcterms:modified xsi:type="dcterms:W3CDTF">2016-01-28T14:16:29Z</dcterms:modified>
</cp:coreProperties>
</file>